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af088e156c740a0" /><Relationship Type="http://schemas.openxmlformats.org/officeDocument/2006/relationships/extended-properties" Target="/docProps/app.xml" Id="R551c959db822409b" /><Relationship Type="http://schemas.openxmlformats.org/officeDocument/2006/relationships/officeDocument" Target="/ppt/presentation.xml" Id="Reb558c5138d141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e8acd2a05941ed"/>
  </p:sldMasterIdLst>
  <p:notesMasterIdLst>
    <p:notesMasterId xmlns:r="http://schemas.openxmlformats.org/officeDocument/2006/relationships" r:id="R8251a12d2c01464b"/>
  </p:notesMasterIdLst>
  <p:sldIdLst>
    <p:sldId xmlns:r="http://schemas.openxmlformats.org/officeDocument/2006/relationships" id="256" r:id="R6e8d89909fc343a3"/>
    <p:sldId xmlns:r="http://schemas.openxmlformats.org/officeDocument/2006/relationships" id="257" r:id="R60cbbcfcbf494a32"/>
    <p:sldId xmlns:r="http://schemas.openxmlformats.org/officeDocument/2006/relationships" id="258" r:id="Ra381221df7b24807"/>
    <p:sldId xmlns:r="http://schemas.openxmlformats.org/officeDocument/2006/relationships" id="259" r:id="R8ef20bff39864804"/>
    <p:sldId xmlns:r="http://schemas.openxmlformats.org/officeDocument/2006/relationships" id="260" r:id="R2411655ac57f4d26"/>
    <p:sldId xmlns:r="http://schemas.openxmlformats.org/officeDocument/2006/relationships" id="261" r:id="Rafdb45dd5df34cc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2b8575f8cd34b0b" /><Relationship Type="http://schemas.openxmlformats.org/officeDocument/2006/relationships/slideMaster" Target="/ppt/slideMasters/slideMaster1.xml" Id="R52e8acd2a05941ed" /><Relationship Type="http://schemas.openxmlformats.org/officeDocument/2006/relationships/notesMaster" Target="/ppt/notesMasters/notesMaster1.xml" Id="R8251a12d2c01464b" /><Relationship Type="http://schemas.openxmlformats.org/officeDocument/2006/relationships/presProps" Target="/ppt/presProps.xml" Id="Re45fccc07c934a25" /><Relationship Type="http://schemas.openxmlformats.org/officeDocument/2006/relationships/tableStyles" Target="/ppt/tableStyles.xml" Id="R6e9b22baa04341b2" /><Relationship Type="http://schemas.openxmlformats.org/officeDocument/2006/relationships/slide" Target="/ppt/slides/slide1.xml" Id="R6e8d89909fc343a3" /><Relationship Type="http://schemas.openxmlformats.org/officeDocument/2006/relationships/slide" Target="/ppt/slides/slide2.xml" Id="R60cbbcfcbf494a32" /><Relationship Type="http://schemas.openxmlformats.org/officeDocument/2006/relationships/slide" Target="/ppt/slides/slide3.xml" Id="Ra381221df7b24807" /><Relationship Type="http://schemas.openxmlformats.org/officeDocument/2006/relationships/slide" Target="/ppt/slides/slide4.xml" Id="R8ef20bff39864804" /><Relationship Type="http://schemas.openxmlformats.org/officeDocument/2006/relationships/slide" Target="/ppt/slides/slide5.xml" Id="R2411655ac57f4d26" /><Relationship Type="http://schemas.openxmlformats.org/officeDocument/2006/relationships/slide" Target="/ppt/slides/slide6.xml" Id="Rafdb45dd5df34cc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b6c002eb4fe451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cc08850f2164e45" /><Relationship Type="http://schemas.openxmlformats.org/officeDocument/2006/relationships/notesMaster" Target="/ppt/notesMasters/notesMaster1.xml" Id="R60b5ac6bb2db499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45da28d5614447e" /><Relationship Type="http://schemas.openxmlformats.org/officeDocument/2006/relationships/notesMaster" Target="/ppt/notesMasters/notesMaster1.xml" Id="R628b040f5fd4465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9cf0e0f1c5b40aa" /><Relationship Type="http://schemas.openxmlformats.org/officeDocument/2006/relationships/notesMaster" Target="/ppt/notesMasters/notesMaster1.xml" Id="R26c76d11e58d4bb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537465bf14442c0" /><Relationship Type="http://schemas.openxmlformats.org/officeDocument/2006/relationships/notesMaster" Target="/ppt/notesMasters/notesMaster1.xml" Id="R3586c10949cc4b6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11d64c8407a4c52" /><Relationship Type="http://schemas.openxmlformats.org/officeDocument/2006/relationships/notesMaster" Target="/ppt/notesMasters/notesMaster1.xml" Id="R4516a3fd8f1145b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5d1265c00624de4" /><Relationship Type="http://schemas.openxmlformats.org/officeDocument/2006/relationships/notesMaster" Target="/ppt/notesMasters/notesMaster1.xml" Id="Rebdca3a78e4940f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מקור: presentation-source.json, קהל והצעה, S1. הכותרת מציגה מטרת כתיבה, לא תוצאה מדודה. חברה בדיונית.</a:t>
            </a:r>
          </a:p>
          <a:p xmlns:a="http://schemas.openxmlformats.org/drawingml/2006/main">
            <a:r>
              <a:t>כל הטקסטים הם תיבות עריכות. לאחר החלפת התוכן יש לבדוק מחדש כיווניות וגלישות.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מקור: presentation-source.json S2. אין טענת שיפור המרות או נתוני ביצועים.</a:t>
            </a:r>
          </a:p>
          <a:p xmlns:a="http://schemas.openxmlformats.org/drawingml/2006/main">
            <a:r>
              <a:t>כל הטקסטים הם תיבות עריכות. לאחר החלפת התוכן יש לבדוק מחדש כיווניות וגלישות.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מקור: presentation-source.json S1 ו־S3. אין התחייבות לתאריך במסמך המקור.</a:t>
            </a:r>
          </a:p>
          <a:p xmlns:a="http://schemas.openxmlformats.org/drawingml/2006/main">
            <a:r>
              <a:t>כל הטקסטים הם תיבות עריכות. לאחר החלפת התוכן יש לבדוק מחדש כיווניות וגלישות.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מקור: presentation-source.json S4. השירותים אינם כלולים בהיקף הבסיסי של החברה הבדיונית.</a:t>
            </a:r>
          </a:p>
          <a:p xmlns:a="http://schemas.openxmlformats.org/drawingml/2006/main">
            <a:r>
              <a:t>כל הטקסטים הם תיבות עריכות. לאחר החלפת התוכן יש לבדוק מחדש כיווניות וגלישות.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מקור: presentation-source.json proposal. זהו מהלך מוצע ולא עובדה או תוצאה של פרויקט לקוח.</a:t>
            </a:r>
          </a:p>
          <a:p xmlns:a="http://schemas.openxmlformats.org/drawingml/2006/main">
            <a:r>
              <a:t>כל הטקסטים הם תיבות עריכות. לאחר החלפת התוכן יש לבדוק מחדש כיווניות וגלישות.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מקור: presentation-source.json S1 ו־S5. המחיר ולוח הזמנים אינם ידועים ולא הומצאו.</a:t>
            </a:r>
          </a:p>
          <a:p xmlns:a="http://schemas.openxmlformats.org/drawingml/2006/main">
            <a:r>
              <a:t>כל הטקסטים הם תיבות עריכות. לאחר החלפת התוכן יש לבדוק מחדש כיווניות וגלישות.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91c346406448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672dd9795b64eab" /><Relationship Type="http://schemas.openxmlformats.org/officeDocument/2006/relationships/slideLayout" Target="/ppt/slideLayouts/slideLayout1.xml" Id="R108ac65628c04b7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8ac65628c04b7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777f24a324630" /><Relationship Type="http://schemas.openxmlformats.org/officeDocument/2006/relationships/notesSlide" Target="/ppt/notesSlides/notesSlide1.xml" Id="R3b822199476c4f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f94b744d74682" /><Relationship Type="http://schemas.openxmlformats.org/officeDocument/2006/relationships/notesSlide" Target="/ppt/notesSlides/notesSlide2.xml" Id="R1497c5d315144d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8e25deda649ab" /><Relationship Type="http://schemas.openxmlformats.org/officeDocument/2006/relationships/notesSlide" Target="/ppt/notesSlides/notesSlide3.xml" Id="Rd9dc9333921c40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894de80b1492b" /><Relationship Type="http://schemas.openxmlformats.org/officeDocument/2006/relationships/notesSlide" Target="/ppt/notesSlides/notesSlide4.xml" Id="R5fb6c16f335c4d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518cf692644ea" /><Relationship Type="http://schemas.openxmlformats.org/officeDocument/2006/relationships/notesSlide" Target="/ppt/notesSlides/notesSlide5.xml" Id="R2e6417924e314f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10ba7b3444548" /><Relationship Type="http://schemas.openxmlformats.org/officeDocument/2006/relationships/notesSlide" Target="/ppt/notesSlides/notesSlide6.xml" Id="R26834cf4cfd047c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2422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ection">
            <a:extLst xmlns:a="http://schemas.openxmlformats.org/drawingml/2006/main">
              <a:ext uri="{FF2B5EF4-FFF2-40B4-BE49-F238E27FC236}">
                <a16:creationId xmlns:a16="http://schemas.microsoft.com/office/drawing/2014/main" id="{D9B852F3-7FF1-420C-8EA9-3E49D8C14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334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1800" b="0">
                <a:solidFill>
                  <a:srgbClr val="DEAA8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DEAA87"/>
                </a:solidFill>
                <a:latin typeface="Arial"/>
                <a:ea typeface="Arial"/>
                <a:cs typeface="Arial"/>
              </a:rPr>
              <a:t>סטודיו זית  /  הצעה לדוגמה</a:t>
            </a:r>
          </a:p>
        </p:txBody>
      </p:sp>
      <p:sp>
        <p:nvSpPr>
          <p:cNvPr id="2" name="headline">
            <a:extLst xmlns:a="http://schemas.openxmlformats.org/drawingml/2006/main">
              <a:ext uri="{FF2B5EF4-FFF2-40B4-BE49-F238E27FC236}">
                <a16:creationId xmlns:a16="http://schemas.microsoft.com/office/drawing/2014/main" id="{91F2BD10-0AF0-4F6B-A064-7A6B083B4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362075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5400" b="1">
                <a:solidFill>
                  <a:srgbClr val="FFF8ED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FFF8ED"/>
                </a:solidFill>
                <a:latin typeface="Arial"/>
                <a:ea typeface="Arial"/>
                <a:cs typeface="Arial"/>
              </a:rPr>
              <a:t>דפי מוצר שעוזרים</a:t>
            </a:r>
          </a:p>
          <a:p xmlns:a="http://schemas.openxmlformats.org/drawingml/2006/main">
            <a:pPr algn="r" rtl="1">
              <a:defRPr sz="5400" b="1">
                <a:solidFill>
                  <a:srgbClr val="FFF8ED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FFF8ED"/>
                </a:solidFill>
                <a:latin typeface="Arial"/>
                <a:ea typeface="Arial"/>
                <a:cs typeface="Arial"/>
              </a:rPr>
              <a:t>ללקוח להחליט</a:t>
            </a:r>
          </a:p>
        </p:txBody>
      </p:sp>
      <p:sp>
        <p:nvSpPr>
          <p:cNvPr id="3" name="body">
            <a:extLst xmlns:a="http://schemas.openxmlformats.org/drawingml/2006/main">
              <a:ext uri="{FF2B5EF4-FFF2-40B4-BE49-F238E27FC236}">
                <a16:creationId xmlns:a16="http://schemas.microsoft.com/office/drawing/2014/main" id="{2EF7FD4D-95EF-4E87-AA85-CA96797C7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95700"/>
            <a:ext cx="10287000" cy="1762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2700" b="0">
                <a:solidFill>
                  <a:srgbClr val="FFF8ED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FFF8ED"/>
                </a:solidFill>
                <a:latin typeface="Arial"/>
                <a:ea typeface="Arial"/>
                <a:cs typeface="Arial"/>
              </a:rPr>
              <a:t>כתיבה בעברית מתוך המפרט, התמונות</a:t>
            </a:r>
          </a:p>
          <a:p xmlns:a="http://schemas.openxmlformats.org/drawingml/2006/main">
            <a:pPr algn="r" rtl="1">
              <a:defRPr sz="2700" b="0">
                <a:solidFill>
                  <a:srgbClr val="FFF8ED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FFF8ED"/>
                </a:solidFill>
                <a:latin typeface="Arial"/>
                <a:ea typeface="Arial"/>
                <a:cs typeface="Arial"/>
              </a:rPr>
              <a:t>והשאלות שכבר יש בעסק.</a:t>
            </a:r>
          </a:p>
        </p:txBody>
      </p:sp>
      <p:sp>
        <p:nvSpPr>
          <p:cNvPr id="4" name="disclosure">
            <a:extLst xmlns:a="http://schemas.openxmlformats.org/drawingml/2006/main">
              <a:ext uri="{FF2B5EF4-FFF2-40B4-BE49-F238E27FC236}">
                <a16:creationId xmlns:a16="http://schemas.microsoft.com/office/drawing/2014/main" id="{A9F9B3F7-AF20-4FE8-8BBE-15A84ECD7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6200775"/>
            <a:ext cx="942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1350" b="0">
                <a:solidFill>
                  <a:srgbClr val="C9C1B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C9C1B8"/>
                </a:solidFill>
                <a:latin typeface="Arial"/>
                <a:ea typeface="Arial"/>
                <a:cs typeface="Arial"/>
              </a:rPr>
              <a:t>דוגמה בדיונית • תבנית עריכה</a:t>
            </a:r>
          </a:p>
        </p:txBody>
      </p:sp>
      <p:sp>
        <p:nvSpPr>
          <p:cNvPr id="5" name="page">
            <a:extLst xmlns:a="http://schemas.openxmlformats.org/drawingml/2006/main">
              <a:ext uri="{FF2B5EF4-FFF2-40B4-BE49-F238E27FC236}">
                <a16:creationId xmlns:a16="http://schemas.microsoft.com/office/drawing/2014/main" id="{FDD88717-5E22-4DCA-8697-2DA4B7DD1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19125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800" b="0">
                <a:solidFill>
                  <a:srgbClr val="DEAA8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DEAA87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76783883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ection">
            <a:extLst xmlns:a="http://schemas.openxmlformats.org/drawingml/2006/main">
              <a:ext uri="{FF2B5EF4-FFF2-40B4-BE49-F238E27FC236}">
                <a16:creationId xmlns:a16="http://schemas.microsoft.com/office/drawing/2014/main" id="{506EA0C3-3B64-44A6-BDAE-2FF6D2920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334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1800" b="0">
                <a:solidFill>
                  <a:srgbClr val="896348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896348"/>
                </a:solidFill>
                <a:latin typeface="Arial"/>
                <a:ea typeface="Arial"/>
                <a:cs typeface="Arial"/>
              </a:rPr>
              <a:t>התוצר</a:t>
            </a:r>
          </a:p>
        </p:txBody>
      </p:sp>
      <p:sp>
        <p:nvSpPr>
          <p:cNvPr id="2" name="headline">
            <a:extLst xmlns:a="http://schemas.openxmlformats.org/drawingml/2006/main">
              <a:ext uri="{FF2B5EF4-FFF2-40B4-BE49-F238E27FC236}">
                <a16:creationId xmlns:a16="http://schemas.microsoft.com/office/drawing/2014/main" id="{F8DB37CB-99CE-469C-9D38-42CFB986F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362075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5400" b="1">
                <a:solidFill>
                  <a:srgbClr val="27231F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27231F"/>
                </a:solidFill>
                <a:latin typeface="Arial"/>
                <a:ea typeface="Arial"/>
                <a:cs typeface="Arial"/>
              </a:rPr>
              <a:t>כל המידע הדרוש</a:t>
            </a:r>
          </a:p>
          <a:p xmlns:a="http://schemas.openxmlformats.org/drawingml/2006/main">
            <a:pPr algn="r" rtl="1">
              <a:defRPr sz="5400" b="1">
                <a:solidFill>
                  <a:srgbClr val="27231F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27231F"/>
                </a:solidFill>
                <a:latin typeface="Arial"/>
                <a:ea typeface="Arial"/>
                <a:cs typeface="Arial"/>
              </a:rPr>
              <a:t>לבחירה, בעמוד אחד</a:t>
            </a:r>
          </a:p>
        </p:txBody>
      </p:sp>
      <p:sp>
        <p:nvSpPr>
          <p:cNvPr id="3" name="body">
            <a:extLst xmlns:a="http://schemas.openxmlformats.org/drawingml/2006/main">
              <a:ext uri="{FF2B5EF4-FFF2-40B4-BE49-F238E27FC236}">
                <a16:creationId xmlns:a16="http://schemas.microsoft.com/office/drawing/2014/main" id="{E5B41D2F-FD2D-41FB-98F1-0611CFE51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95700"/>
            <a:ext cx="10287000" cy="1762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2700" b="0">
                <a:solidFill>
                  <a:srgbClr val="27231F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27231F"/>
                </a:solidFill>
                <a:latin typeface="Arial"/>
                <a:ea typeface="Arial"/>
                <a:cs typeface="Arial"/>
              </a:rPr>
              <a:t>כותרת ותיאור מוצר</a:t>
            </a:r>
          </a:p>
          <a:p xmlns:a="http://schemas.openxmlformats.org/drawingml/2006/main">
            <a:pPr algn="r" rtl="1">
              <a:defRPr sz="2700" b="0">
                <a:solidFill>
                  <a:srgbClr val="27231F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27231F"/>
                </a:solidFill>
                <a:latin typeface="Arial"/>
                <a:ea typeface="Arial"/>
                <a:cs typeface="Arial"/>
              </a:rPr>
              <a:t>נתונים שאושרו מול המפרט</a:t>
            </a:r>
          </a:p>
          <a:p xmlns:a="http://schemas.openxmlformats.org/drawingml/2006/main">
            <a:pPr algn="r" rtl="1">
              <a:defRPr sz="2700" b="0">
                <a:solidFill>
                  <a:srgbClr val="27231F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27231F"/>
                </a:solidFill>
                <a:latin typeface="Arial"/>
                <a:ea typeface="Arial"/>
                <a:cs typeface="Arial"/>
              </a:rPr>
              <a:t>תשובות לשאלות נפוצות</a:t>
            </a:r>
          </a:p>
        </p:txBody>
      </p:sp>
      <p:sp>
        <p:nvSpPr>
          <p:cNvPr id="4" name="disclosure">
            <a:extLst xmlns:a="http://schemas.openxmlformats.org/drawingml/2006/main">
              <a:ext uri="{FF2B5EF4-FFF2-40B4-BE49-F238E27FC236}">
                <a16:creationId xmlns:a16="http://schemas.microsoft.com/office/drawing/2014/main" id="{03C33EAD-2657-4271-AFDB-87AB5DBA7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6200775"/>
            <a:ext cx="942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1350" b="0">
                <a:solidFill>
                  <a:srgbClr val="696159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96159"/>
                </a:solidFill>
                <a:latin typeface="Arial"/>
                <a:ea typeface="Arial"/>
                <a:cs typeface="Arial"/>
              </a:rPr>
              <a:t>דוגמה בדיונית • תבנית עריכה</a:t>
            </a:r>
          </a:p>
        </p:txBody>
      </p:sp>
      <p:sp>
        <p:nvSpPr>
          <p:cNvPr id="5" name="page">
            <a:extLst xmlns:a="http://schemas.openxmlformats.org/drawingml/2006/main">
              <a:ext uri="{FF2B5EF4-FFF2-40B4-BE49-F238E27FC236}">
                <a16:creationId xmlns:a16="http://schemas.microsoft.com/office/drawing/2014/main" id="{A5E98F8C-2C64-4658-B07F-84CD40551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19125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800" b="0">
                <a:solidFill>
                  <a:srgbClr val="896348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89634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78595105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ection">
            <a:extLst xmlns:a="http://schemas.openxmlformats.org/drawingml/2006/main">
              <a:ext uri="{FF2B5EF4-FFF2-40B4-BE49-F238E27FC236}">
                <a16:creationId xmlns:a16="http://schemas.microsoft.com/office/drawing/2014/main" id="{777D3E1E-52F2-4D92-8B14-928B79218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334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1800" b="0">
                <a:solidFill>
                  <a:srgbClr val="896348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896348"/>
                </a:solidFill>
                <a:latin typeface="Arial"/>
                <a:ea typeface="Arial"/>
                <a:cs typeface="Arial"/>
              </a:rPr>
              <a:t>דרך העבודה</a:t>
            </a:r>
          </a:p>
        </p:txBody>
      </p:sp>
      <p:sp>
        <p:nvSpPr>
          <p:cNvPr id="2" name="headline">
            <a:extLst xmlns:a="http://schemas.openxmlformats.org/drawingml/2006/main">
              <a:ext uri="{FF2B5EF4-FFF2-40B4-BE49-F238E27FC236}">
                <a16:creationId xmlns:a16="http://schemas.microsoft.com/office/drawing/2014/main" id="{4575B806-5A8C-4699-BAFF-A0BB52550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362075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5400" b="1">
                <a:solidFill>
                  <a:srgbClr val="27231F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27231F"/>
                </a:solidFill>
                <a:latin typeface="Arial"/>
                <a:ea typeface="Arial"/>
                <a:cs typeface="Arial"/>
              </a:rPr>
              <a:t>מתחילים בחומר שלכם</a:t>
            </a:r>
          </a:p>
        </p:txBody>
      </p:sp>
      <p:sp>
        <p:nvSpPr>
          <p:cNvPr id="3" name="body">
            <a:extLst xmlns:a="http://schemas.openxmlformats.org/drawingml/2006/main">
              <a:ext uri="{FF2B5EF4-FFF2-40B4-BE49-F238E27FC236}">
                <a16:creationId xmlns:a16="http://schemas.microsoft.com/office/drawing/2014/main" id="{3BFE8855-6E24-465D-B958-7F753D86F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95700"/>
            <a:ext cx="10287000" cy="1762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2700" b="0">
                <a:solidFill>
                  <a:srgbClr val="27231F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27231F"/>
                </a:solidFill>
                <a:latin typeface="Arial"/>
                <a:ea typeface="Arial"/>
                <a:cs typeface="Arial"/>
              </a:rPr>
              <a:t>שיחת אפיון ומסירת חומרי המקור</a:t>
            </a:r>
          </a:p>
          <a:p xmlns:a="http://schemas.openxmlformats.org/drawingml/2006/main">
            <a:pPr algn="r" rtl="1">
              <a:defRPr sz="2700" b="0">
                <a:solidFill>
                  <a:srgbClr val="27231F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27231F"/>
                </a:solidFill>
                <a:latin typeface="Arial"/>
                <a:ea typeface="Arial"/>
                <a:cs typeface="Arial"/>
              </a:rPr>
              <a:t>טיוטת דף מוצר לבדיקה</a:t>
            </a:r>
          </a:p>
          <a:p xmlns:a="http://schemas.openxmlformats.org/drawingml/2006/main">
            <a:pPr algn="r" rtl="1">
              <a:defRPr sz="2700" b="0">
                <a:solidFill>
                  <a:srgbClr val="27231F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27231F"/>
                </a:solidFill>
                <a:latin typeface="Arial"/>
                <a:ea typeface="Arial"/>
                <a:cs typeface="Arial"/>
              </a:rPr>
              <a:t>שני סבבי תיקונים לפי המשוב</a:t>
            </a:r>
          </a:p>
        </p:txBody>
      </p:sp>
      <p:sp>
        <p:nvSpPr>
          <p:cNvPr id="4" name="disclosure">
            <a:extLst xmlns:a="http://schemas.openxmlformats.org/drawingml/2006/main">
              <a:ext uri="{FF2B5EF4-FFF2-40B4-BE49-F238E27FC236}">
                <a16:creationId xmlns:a16="http://schemas.microsoft.com/office/drawing/2014/main" id="{3883328F-3E5C-436B-BC69-634B3A934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6200775"/>
            <a:ext cx="942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1350" b="0">
                <a:solidFill>
                  <a:srgbClr val="696159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96159"/>
                </a:solidFill>
                <a:latin typeface="Arial"/>
                <a:ea typeface="Arial"/>
                <a:cs typeface="Arial"/>
              </a:rPr>
              <a:t>דוגמה בדיונית • תבנית עריכה</a:t>
            </a:r>
          </a:p>
        </p:txBody>
      </p:sp>
      <p:sp>
        <p:nvSpPr>
          <p:cNvPr id="5" name="page">
            <a:extLst xmlns:a="http://schemas.openxmlformats.org/drawingml/2006/main">
              <a:ext uri="{FF2B5EF4-FFF2-40B4-BE49-F238E27FC236}">
                <a16:creationId xmlns:a16="http://schemas.microsoft.com/office/drawing/2014/main" id="{848D03E6-7683-4076-8C4B-D618777E4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19125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800" b="0">
                <a:solidFill>
                  <a:srgbClr val="896348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89634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42531294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2422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ection">
            <a:extLst xmlns:a="http://schemas.openxmlformats.org/drawingml/2006/main">
              <a:ext uri="{FF2B5EF4-FFF2-40B4-BE49-F238E27FC236}">
                <a16:creationId xmlns:a16="http://schemas.microsoft.com/office/drawing/2014/main" id="{542DE59E-591D-4FE8-93A8-365930D67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334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1800" b="0">
                <a:solidFill>
                  <a:srgbClr val="DEAA8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DEAA87"/>
                </a:solidFill>
                <a:latin typeface="Arial"/>
                <a:ea typeface="Arial"/>
                <a:cs typeface="Arial"/>
              </a:rPr>
              <a:t>גבולות ההצעה</a:t>
            </a:r>
          </a:p>
        </p:txBody>
      </p:sp>
      <p:sp>
        <p:nvSpPr>
          <p:cNvPr id="2" name="headline">
            <a:extLst xmlns:a="http://schemas.openxmlformats.org/drawingml/2006/main">
              <a:ext uri="{FF2B5EF4-FFF2-40B4-BE49-F238E27FC236}">
                <a16:creationId xmlns:a16="http://schemas.microsoft.com/office/drawing/2014/main" id="{8A140EC8-2F05-4C43-8569-994C4E94C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362075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5400" b="1">
                <a:solidFill>
                  <a:srgbClr val="FFF8ED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FFF8ED"/>
                </a:solidFill>
                <a:latin typeface="Arial"/>
                <a:ea typeface="Arial"/>
                <a:cs typeface="Arial"/>
              </a:rPr>
              <a:t>מה דורש תיאום נוסף</a:t>
            </a:r>
          </a:p>
        </p:txBody>
      </p:sp>
      <p:sp>
        <p:nvSpPr>
          <p:cNvPr id="3" name="body">
            <a:extLst xmlns:a="http://schemas.openxmlformats.org/drawingml/2006/main">
              <a:ext uri="{FF2B5EF4-FFF2-40B4-BE49-F238E27FC236}">
                <a16:creationId xmlns:a16="http://schemas.microsoft.com/office/drawing/2014/main" id="{EC49B2D7-4919-495C-8E70-3CF8087E4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95700"/>
            <a:ext cx="10287000" cy="1762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2700" b="0">
                <a:solidFill>
                  <a:srgbClr val="FFF8ED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FFF8ED"/>
                </a:solidFill>
                <a:latin typeface="Arial"/>
                <a:ea typeface="Arial"/>
                <a:cs typeface="Arial"/>
              </a:rPr>
              <a:t>צילום מוצרים</a:t>
            </a:r>
          </a:p>
          <a:p xmlns:a="http://schemas.openxmlformats.org/drawingml/2006/main">
            <a:pPr algn="r" rtl="1">
              <a:defRPr sz="2700" b="0">
                <a:solidFill>
                  <a:srgbClr val="FFF8ED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FFF8ED"/>
                </a:solidFill>
                <a:latin typeface="Arial"/>
                <a:ea typeface="Arial"/>
                <a:cs typeface="Arial"/>
              </a:rPr>
              <a:t>תרגום לשפות נוספות</a:t>
            </a:r>
          </a:p>
          <a:p xmlns:a="http://schemas.openxmlformats.org/drawingml/2006/main">
            <a:pPr algn="r" rtl="1">
              <a:defRPr sz="2700" b="0">
                <a:solidFill>
                  <a:srgbClr val="FFF8ED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FFF8ED"/>
                </a:solidFill>
                <a:latin typeface="Arial"/>
                <a:ea typeface="Arial"/>
                <a:cs typeface="Arial"/>
              </a:rPr>
              <a:t>העלאת התוכן לחנות</a:t>
            </a:r>
          </a:p>
        </p:txBody>
      </p:sp>
      <p:sp>
        <p:nvSpPr>
          <p:cNvPr id="4" name="disclosure">
            <a:extLst xmlns:a="http://schemas.openxmlformats.org/drawingml/2006/main">
              <a:ext uri="{FF2B5EF4-FFF2-40B4-BE49-F238E27FC236}">
                <a16:creationId xmlns:a16="http://schemas.microsoft.com/office/drawing/2014/main" id="{111AFF5B-C866-4051-9E5F-4ED645CAB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6200775"/>
            <a:ext cx="942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1350" b="0">
                <a:solidFill>
                  <a:srgbClr val="C9C1B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C9C1B8"/>
                </a:solidFill>
                <a:latin typeface="Arial"/>
                <a:ea typeface="Arial"/>
                <a:cs typeface="Arial"/>
              </a:rPr>
              <a:t>דוגמה בדיונית • תבנית עריכה</a:t>
            </a:r>
          </a:p>
        </p:txBody>
      </p:sp>
      <p:sp>
        <p:nvSpPr>
          <p:cNvPr id="5" name="page">
            <a:extLst xmlns:a="http://schemas.openxmlformats.org/drawingml/2006/main">
              <a:ext uri="{FF2B5EF4-FFF2-40B4-BE49-F238E27FC236}">
                <a16:creationId xmlns:a16="http://schemas.microsoft.com/office/drawing/2014/main" id="{EECED438-326C-41EA-8467-EDF3DD83B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19125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800" b="0">
                <a:solidFill>
                  <a:srgbClr val="DEAA8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DEAA87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73310915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EF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ection">
            <a:extLst xmlns:a="http://schemas.openxmlformats.org/drawingml/2006/main">
              <a:ext uri="{FF2B5EF4-FFF2-40B4-BE49-F238E27FC236}">
                <a16:creationId xmlns:a16="http://schemas.microsoft.com/office/drawing/2014/main" id="{2CE4A814-A2A4-4C28-8ABD-4CC6ECEF2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334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1800" b="0">
                <a:solidFill>
                  <a:srgbClr val="896348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896348"/>
                </a:solidFill>
                <a:latin typeface="Arial"/>
                <a:ea typeface="Arial"/>
                <a:cs typeface="Arial"/>
              </a:rPr>
              <a:t>החלטה משותפת</a:t>
            </a:r>
          </a:p>
        </p:txBody>
      </p:sp>
      <p:sp>
        <p:nvSpPr>
          <p:cNvPr id="2" name="headline">
            <a:extLst xmlns:a="http://schemas.openxmlformats.org/drawingml/2006/main">
              <a:ext uri="{FF2B5EF4-FFF2-40B4-BE49-F238E27FC236}">
                <a16:creationId xmlns:a16="http://schemas.microsoft.com/office/drawing/2014/main" id="{4B0271FB-ACDC-47B8-A62E-D8346CE07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362075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5400" b="1">
                <a:solidFill>
                  <a:srgbClr val="27231F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27231F"/>
                </a:solidFill>
                <a:latin typeface="Arial"/>
                <a:ea typeface="Arial"/>
                <a:cs typeface="Arial"/>
              </a:rPr>
              <a:t>דף אחד לפני סדרה שלמה</a:t>
            </a:r>
          </a:p>
        </p:txBody>
      </p:sp>
      <p:sp>
        <p:nvSpPr>
          <p:cNvPr id="3" name="body">
            <a:extLst xmlns:a="http://schemas.openxmlformats.org/drawingml/2006/main">
              <a:ext uri="{FF2B5EF4-FFF2-40B4-BE49-F238E27FC236}">
                <a16:creationId xmlns:a16="http://schemas.microsoft.com/office/drawing/2014/main" id="{7F04919D-0A9B-44E2-9E03-1C0176951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95700"/>
            <a:ext cx="10287000" cy="1762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2700" b="0">
                <a:solidFill>
                  <a:srgbClr val="27231F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27231F"/>
                </a:solidFill>
                <a:latin typeface="Arial"/>
                <a:ea typeface="Arial"/>
                <a:cs typeface="Arial"/>
              </a:rPr>
              <a:t>הצעה לתהליך: בוחרים מוצר אחד,</a:t>
            </a:r>
          </a:p>
          <a:p xmlns:a="http://schemas.openxmlformats.org/drawingml/2006/main">
            <a:pPr algn="r" rtl="1">
              <a:defRPr sz="2700" b="0">
                <a:solidFill>
                  <a:srgbClr val="27231F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27231F"/>
                </a:solidFill>
                <a:latin typeface="Arial"/>
                <a:ea typeface="Arial"/>
                <a:cs typeface="Arial"/>
              </a:rPr>
              <a:t>מאשרים את המבנה ואת רמת הפירוט,</a:t>
            </a:r>
          </a:p>
          <a:p xmlns:a="http://schemas.openxmlformats.org/drawingml/2006/main">
            <a:pPr algn="r" rtl="1">
              <a:defRPr sz="2700" b="0">
                <a:solidFill>
                  <a:srgbClr val="27231F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27231F"/>
                </a:solidFill>
                <a:latin typeface="Arial"/>
                <a:ea typeface="Arial"/>
                <a:cs typeface="Arial"/>
              </a:rPr>
              <a:t>ואז מחליטים על ההמשך.</a:t>
            </a:r>
          </a:p>
        </p:txBody>
      </p:sp>
      <p:sp>
        <p:nvSpPr>
          <p:cNvPr id="4" name="disclosure">
            <a:extLst xmlns:a="http://schemas.openxmlformats.org/drawingml/2006/main">
              <a:ext uri="{FF2B5EF4-FFF2-40B4-BE49-F238E27FC236}">
                <a16:creationId xmlns:a16="http://schemas.microsoft.com/office/drawing/2014/main" id="{95665AF3-0251-4AF4-8ADF-984386961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6200775"/>
            <a:ext cx="942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1350" b="0">
                <a:solidFill>
                  <a:srgbClr val="696159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96159"/>
                </a:solidFill>
                <a:latin typeface="Arial"/>
                <a:ea typeface="Arial"/>
                <a:cs typeface="Arial"/>
              </a:rPr>
              <a:t>דוגמה בדיונית • תבנית עריכה</a:t>
            </a:r>
          </a:p>
        </p:txBody>
      </p:sp>
      <p:sp>
        <p:nvSpPr>
          <p:cNvPr id="5" name="page">
            <a:extLst xmlns:a="http://schemas.openxmlformats.org/drawingml/2006/main">
              <a:ext uri="{FF2B5EF4-FFF2-40B4-BE49-F238E27FC236}">
                <a16:creationId xmlns:a16="http://schemas.microsoft.com/office/drawing/2014/main" id="{8BEA9327-5C59-4618-B11B-FA52AA9CA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19125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800" b="0">
                <a:solidFill>
                  <a:srgbClr val="896348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896348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47654701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2422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ection">
            <a:extLst xmlns:a="http://schemas.openxmlformats.org/drawingml/2006/main">
              <a:ext uri="{FF2B5EF4-FFF2-40B4-BE49-F238E27FC236}">
                <a16:creationId xmlns:a16="http://schemas.microsoft.com/office/drawing/2014/main" id="{CAFD014F-AF96-4581-9732-16AA248C2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334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1800" b="0">
                <a:solidFill>
                  <a:srgbClr val="DEAA8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DEAA87"/>
                </a:solidFill>
                <a:latin typeface="Arial"/>
                <a:ea typeface="Arial"/>
                <a:cs typeface="Arial"/>
              </a:rPr>
              <a:t>השלב הבא</a:t>
            </a:r>
          </a:p>
        </p:txBody>
      </p:sp>
      <p:sp>
        <p:nvSpPr>
          <p:cNvPr id="2" name="headline">
            <a:extLst xmlns:a="http://schemas.openxmlformats.org/drawingml/2006/main">
              <a:ext uri="{FF2B5EF4-FFF2-40B4-BE49-F238E27FC236}">
                <a16:creationId xmlns:a16="http://schemas.microsoft.com/office/drawing/2014/main" id="{E5D69402-A428-4B9D-A729-3D2970F3F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362075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5400" b="1">
                <a:solidFill>
                  <a:srgbClr val="FFF8ED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FFF8ED"/>
                </a:solidFill>
                <a:latin typeface="Arial"/>
                <a:ea typeface="Arial"/>
                <a:cs typeface="Arial"/>
              </a:rPr>
              <a:t>נבדוק את החומר</a:t>
            </a:r>
          </a:p>
          <a:p xmlns:a="http://schemas.openxmlformats.org/drawingml/2006/main">
            <a:pPr algn="r" rtl="1">
              <a:defRPr sz="5400" b="1">
                <a:solidFill>
                  <a:srgbClr val="FFF8ED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FFF8ED"/>
                </a:solidFill>
                <a:latin typeface="Arial"/>
                <a:ea typeface="Arial"/>
                <a:cs typeface="Arial"/>
              </a:rPr>
              <a:t>ונגדיר את ההיקף</a:t>
            </a:r>
          </a:p>
        </p:txBody>
      </p:sp>
      <p:sp>
        <p:nvSpPr>
          <p:cNvPr id="3" name="body">
            <a:extLst xmlns:a="http://schemas.openxmlformats.org/drawingml/2006/main">
              <a:ext uri="{FF2B5EF4-FFF2-40B4-BE49-F238E27FC236}">
                <a16:creationId xmlns:a16="http://schemas.microsoft.com/office/drawing/2014/main" id="{06C568F7-5C14-4167-8F79-BE00D90B1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95700"/>
            <a:ext cx="10287000" cy="1762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2700" b="0">
                <a:solidFill>
                  <a:srgbClr val="FFF8ED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FFF8ED"/>
                </a:solidFill>
                <a:latin typeface="Arial"/>
                <a:ea typeface="Arial"/>
                <a:cs typeface="Arial"/>
              </a:rPr>
              <a:t>המפרט, התמונות והשאלות שלכם</a:t>
            </a:r>
          </a:p>
          <a:p xmlns:a="http://schemas.openxmlformats.org/drawingml/2006/main">
            <a:pPr algn="r" rtl="1">
              <a:defRPr sz="2700" b="0">
                <a:solidFill>
                  <a:srgbClr val="FFF8ED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FFF8ED"/>
                </a:solidFill>
                <a:latin typeface="Arial"/>
                <a:ea typeface="Arial"/>
                <a:cs typeface="Arial"/>
              </a:rPr>
              <a:t>יהיו בסיס להצעת מחיר ולוח זמנים נפרדים.</a:t>
            </a:r>
          </a:p>
        </p:txBody>
      </p:sp>
      <p:sp>
        <p:nvSpPr>
          <p:cNvPr id="4" name="disclosure">
            <a:extLst xmlns:a="http://schemas.openxmlformats.org/drawingml/2006/main">
              <a:ext uri="{FF2B5EF4-FFF2-40B4-BE49-F238E27FC236}">
                <a16:creationId xmlns:a16="http://schemas.microsoft.com/office/drawing/2014/main" id="{AB62DF7F-81A9-49B2-A0C8-C59916CB1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6200775"/>
            <a:ext cx="942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 rtl="1">
              <a:defRPr sz="1350" b="0">
                <a:solidFill>
                  <a:srgbClr val="C9C1B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C9C1B8"/>
                </a:solidFill>
                <a:latin typeface="Arial"/>
                <a:ea typeface="Arial"/>
                <a:cs typeface="Arial"/>
              </a:rPr>
              <a:t>דוגמה בדיונית • תבנית עריכה</a:t>
            </a:r>
          </a:p>
        </p:txBody>
      </p:sp>
      <p:sp>
        <p:nvSpPr>
          <p:cNvPr id="5" name="page">
            <a:extLst xmlns:a="http://schemas.openxmlformats.org/drawingml/2006/main">
              <a:ext uri="{FF2B5EF4-FFF2-40B4-BE49-F238E27FC236}">
                <a16:creationId xmlns:a16="http://schemas.microsoft.com/office/drawing/2014/main" id="{653CC925-77BA-4BC4-8DFD-A5D5E5A42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19125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800" b="0">
                <a:solidFill>
                  <a:srgbClr val="DEAA8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DEAA87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4491454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2026-09-08T17:11:21.0300000Z</dcterms:created>
  <dcterms:modified xsi:type="dcterms:W3CDTF">2026-09-08T17:11:21.0310000Z</dcterms:modified>
</coreProperties>
</file>